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511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512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9" r:id="rId55"/>
    <p:sldId id="498" r:id="rId56"/>
    <p:sldId id="500" r:id="rId57"/>
    <p:sldId id="501" r:id="rId58"/>
    <p:sldId id="502" r:id="rId59"/>
    <p:sldId id="503" r:id="rId60"/>
    <p:sldId id="504" r:id="rId61"/>
    <p:sldId id="505" r:id="rId62"/>
    <p:sldId id="506" r:id="rId63"/>
    <p:sldId id="507" r:id="rId64"/>
    <p:sldId id="508" r:id="rId65"/>
    <p:sldId id="509" r:id="rId66"/>
    <p:sldId id="510" r:id="rId67"/>
    <p:sldId id="31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org.springframework.boot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spring-boot-devtools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scope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runtime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scope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optional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optional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24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nz.net.ultraq.thymeleaf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thymeleaf</a:t>
            </a:r>
            <a:r>
              <a:rPr lang="en-US" altLang="ko-KR" dirty="0"/>
              <a:t>-layout-dialect&lt;/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&lt;version&gt;3.1.0&lt;/version&gt;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754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4505</TotalTime>
  <Words>967</Words>
  <Application>Microsoft Office PowerPoint</Application>
  <PresentationFormat>화면 슬라이드 쇼(4:3)</PresentationFormat>
  <Paragraphs>127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4" baseType="lpstr">
      <vt:lpstr>Arial Unicode MS</vt:lpstr>
      <vt:lpstr>DIN-Bold</vt:lpstr>
      <vt:lpstr>HY헤드라인M</vt:lpstr>
      <vt:lpstr>JetBrains Mono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PowerPoint 프레젠테이션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PowerPoint 프레젠테이션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GR802</cp:lastModifiedBy>
  <cp:revision>169</cp:revision>
  <dcterms:created xsi:type="dcterms:W3CDTF">2013-05-13T12:41:23Z</dcterms:created>
  <dcterms:modified xsi:type="dcterms:W3CDTF">2023-11-17T01:14:13Z</dcterms:modified>
</cp:coreProperties>
</file>